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C292FC-D800-449A-BE37-3D9F01B0AFE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1D12D4F-2386-4EF0-98FA-0482D7999A4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With the development of 3D and </a:t>
          </a:r>
          <a:r>
            <a:rPr lang="en-US" sz="1600" b="0" i="0" dirty="0" err="1">
              <a:latin typeface="Calibri Light" panose="020F0302020204030204" pitchFamily="34" charset="0"/>
              <a:cs typeface="Calibri Light" panose="020F0302020204030204" pitchFamily="34" charset="0"/>
            </a:rPr>
            <a:t>iMax</a:t>
          </a:r>
          <a:r>
            <a:rPr lang="en-US" sz="1600" b="0" i="0" dirty="0">
              <a:latin typeface="Calibri Light" panose="020F0302020204030204" pitchFamily="34" charset="0"/>
              <a:cs typeface="Calibri Light" panose="020F0302020204030204" pitchFamily="34" charset="0"/>
            </a:rPr>
            <a:t> technology, the experience of watching films in the cinema becomes increasingly better than that at home. People tend to go out for entertainment nowadays. </a:t>
          </a:r>
        </a:p>
      </dgm:t>
    </dgm:pt>
    <dgm:pt modelId="{1509384E-7DCB-40F5-B81D-D27B0170D9BA}" type="parTrans" cxnId="{17DBCF3A-50C6-4922-BEFF-17DD63AE7B55}">
      <dgm:prSet/>
      <dgm:spPr/>
      <dgm:t>
        <a:bodyPr/>
        <a:lstStyle/>
        <a:p>
          <a:endParaRPr lang="en-US"/>
        </a:p>
      </dgm:t>
    </dgm:pt>
    <dgm:pt modelId="{B9AA689D-CA5A-426E-AB39-BC3209D5C7BB}" type="sibTrans" cxnId="{17DBCF3A-50C6-4922-BEFF-17DD63AE7B55}">
      <dgm:prSet/>
      <dgm:spPr/>
      <dgm:t>
        <a:bodyPr/>
        <a:lstStyle/>
        <a:p>
          <a:endParaRPr lang="en-US"/>
        </a:p>
      </dgm:t>
    </dgm:pt>
    <dgm:pt modelId="{CFE39D73-F0F1-4C35-9F55-66A0376DD2B1}">
      <dgm:prSet custT="1"/>
      <dgm:spPr/>
      <dgm:t>
        <a:bodyPr/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Calibri Light" panose="020F0302020204030204" pitchFamily="34" charset="0"/>
              <a:ea typeface="+mn-ea"/>
              <a:cs typeface="Calibri Light" panose="020F0302020204030204" pitchFamily="34" charset="0"/>
            </a:rPr>
            <a:t>As the number of customers grows, traditional management may require more human resources and financial resources. A management method with higher efficiency and confidentiality will help the cinema to better improve its operation. </a:t>
          </a:r>
        </a:p>
        <a:p>
          <a:pPr marL="0" lvl="0" indent="0" algn="l" defTabSz="800100">
            <a:spcBef>
              <a:spcPct val="0"/>
            </a:spcBef>
            <a:spcAft>
              <a:spcPct val="35000"/>
            </a:spcAft>
            <a:buNone/>
          </a:pPr>
          <a:endParaRPr lang="en-US" sz="1400" b="0" i="0" kern="1200" dirty="0">
            <a:latin typeface="Calibri Light" panose="020F0302020204030204" pitchFamily="34" charset="0"/>
            <a:ea typeface="+mn-ea"/>
            <a:cs typeface="Calibri Light" panose="020F0302020204030204" pitchFamily="34" charset="0"/>
          </a:endParaRPr>
        </a:p>
      </dgm:t>
    </dgm:pt>
    <dgm:pt modelId="{B847F9DB-3265-401F-AFD3-4E8C44B1A845}" type="parTrans" cxnId="{4EFE5F93-037B-4E03-9288-98EE47BBAAD5}">
      <dgm:prSet/>
      <dgm:spPr/>
      <dgm:t>
        <a:bodyPr/>
        <a:lstStyle/>
        <a:p>
          <a:endParaRPr lang="en-US"/>
        </a:p>
      </dgm:t>
    </dgm:pt>
    <dgm:pt modelId="{AD4F1306-BB76-4B00-AC94-8B503926FFE6}" type="sibTrans" cxnId="{4EFE5F93-037B-4E03-9288-98EE47BBAAD5}">
      <dgm:prSet/>
      <dgm:spPr/>
      <dgm:t>
        <a:bodyPr/>
        <a:lstStyle/>
        <a:p>
          <a:endParaRPr lang="en-US"/>
        </a:p>
      </dgm:t>
    </dgm:pt>
    <dgm:pt modelId="{63D0CAB8-7D1B-49A4-A171-E847EDF3B2D8}" type="pres">
      <dgm:prSet presAssocID="{E4C292FC-D800-449A-BE37-3D9F01B0AFEB}" presName="root" presStyleCnt="0">
        <dgm:presLayoutVars>
          <dgm:dir/>
          <dgm:resizeHandles val="exact"/>
        </dgm:presLayoutVars>
      </dgm:prSet>
      <dgm:spPr/>
    </dgm:pt>
    <dgm:pt modelId="{506717BA-4370-4920-945C-81367C659451}" type="pres">
      <dgm:prSet presAssocID="{A1D12D4F-2386-4EF0-98FA-0482D7999A40}" presName="compNode" presStyleCnt="0"/>
      <dgm:spPr/>
    </dgm:pt>
    <dgm:pt modelId="{71E5D87F-14C6-4E13-9790-BDF4CAF9809C}" type="pres">
      <dgm:prSet presAssocID="{A1D12D4F-2386-4EF0-98FA-0482D7999A40}" presName="bgRect" presStyleLbl="bgShp" presStyleIdx="0" presStyleCnt="2"/>
      <dgm:spPr/>
    </dgm:pt>
    <dgm:pt modelId="{FAB418D5-7537-4005-9240-8CA20A1A9450}" type="pres">
      <dgm:prSet presAssocID="{A1D12D4F-2386-4EF0-98FA-0482D7999A4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m strip"/>
        </a:ext>
      </dgm:extLst>
    </dgm:pt>
    <dgm:pt modelId="{B7C0F5D5-F3CD-4DCB-901C-20F26E897E9D}" type="pres">
      <dgm:prSet presAssocID="{A1D12D4F-2386-4EF0-98FA-0482D7999A40}" presName="spaceRect" presStyleCnt="0"/>
      <dgm:spPr/>
    </dgm:pt>
    <dgm:pt modelId="{9399FE44-DF78-4A51-8DC8-B3C90D859166}" type="pres">
      <dgm:prSet presAssocID="{A1D12D4F-2386-4EF0-98FA-0482D7999A40}" presName="parTx" presStyleLbl="revTx" presStyleIdx="0" presStyleCnt="2">
        <dgm:presLayoutVars>
          <dgm:chMax val="0"/>
          <dgm:chPref val="0"/>
        </dgm:presLayoutVars>
      </dgm:prSet>
      <dgm:spPr/>
    </dgm:pt>
    <dgm:pt modelId="{B88ADD88-A57E-4CF8-8338-D2F7CA37A670}" type="pres">
      <dgm:prSet presAssocID="{B9AA689D-CA5A-426E-AB39-BC3209D5C7BB}" presName="sibTrans" presStyleCnt="0"/>
      <dgm:spPr/>
    </dgm:pt>
    <dgm:pt modelId="{8461F893-A5B3-4333-9AC0-3179C6E4FFFA}" type="pres">
      <dgm:prSet presAssocID="{CFE39D73-F0F1-4C35-9F55-66A0376DD2B1}" presName="compNode" presStyleCnt="0"/>
      <dgm:spPr/>
    </dgm:pt>
    <dgm:pt modelId="{F70FE697-5DF1-4934-94D4-A43673FD5EA7}" type="pres">
      <dgm:prSet presAssocID="{CFE39D73-F0F1-4C35-9F55-66A0376DD2B1}" presName="bgRect" presStyleLbl="bgShp" presStyleIdx="1" presStyleCnt="2"/>
      <dgm:spPr/>
    </dgm:pt>
    <dgm:pt modelId="{4EB50C66-26E6-4A71-90BA-932E79BC7726}" type="pres">
      <dgm:prSet presAssocID="{CFE39D73-F0F1-4C35-9F55-66A0376DD2B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EAD8F9D4-503C-40A8-8AF3-8B1A5867BDFA}" type="pres">
      <dgm:prSet presAssocID="{CFE39D73-F0F1-4C35-9F55-66A0376DD2B1}" presName="spaceRect" presStyleCnt="0"/>
      <dgm:spPr/>
    </dgm:pt>
    <dgm:pt modelId="{02F9D423-CCBE-44FE-B87F-B0312A8382FB}" type="pres">
      <dgm:prSet presAssocID="{CFE39D73-F0F1-4C35-9F55-66A0376DD2B1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AB6A3806-470F-6D44-BEDB-5386B830F97A}" type="presOf" srcId="{E4C292FC-D800-449A-BE37-3D9F01B0AFEB}" destId="{63D0CAB8-7D1B-49A4-A171-E847EDF3B2D8}" srcOrd="0" destOrd="0" presId="urn:microsoft.com/office/officeart/2018/2/layout/IconVerticalSolidList"/>
    <dgm:cxn modelId="{17DBCF3A-50C6-4922-BEFF-17DD63AE7B55}" srcId="{E4C292FC-D800-449A-BE37-3D9F01B0AFEB}" destId="{A1D12D4F-2386-4EF0-98FA-0482D7999A40}" srcOrd="0" destOrd="0" parTransId="{1509384E-7DCB-40F5-B81D-D27B0170D9BA}" sibTransId="{B9AA689D-CA5A-426E-AB39-BC3209D5C7BB}"/>
    <dgm:cxn modelId="{5AB0D687-ACEC-A04D-8D70-ED3F18743C28}" type="presOf" srcId="{CFE39D73-F0F1-4C35-9F55-66A0376DD2B1}" destId="{02F9D423-CCBE-44FE-B87F-B0312A8382FB}" srcOrd="0" destOrd="0" presId="urn:microsoft.com/office/officeart/2018/2/layout/IconVerticalSolidList"/>
    <dgm:cxn modelId="{4EFE5F93-037B-4E03-9288-98EE47BBAAD5}" srcId="{E4C292FC-D800-449A-BE37-3D9F01B0AFEB}" destId="{CFE39D73-F0F1-4C35-9F55-66A0376DD2B1}" srcOrd="1" destOrd="0" parTransId="{B847F9DB-3265-401F-AFD3-4E8C44B1A845}" sibTransId="{AD4F1306-BB76-4B00-AC94-8B503926FFE6}"/>
    <dgm:cxn modelId="{1D510FE4-5B7C-6F41-810F-02B005D31511}" type="presOf" srcId="{A1D12D4F-2386-4EF0-98FA-0482D7999A40}" destId="{9399FE44-DF78-4A51-8DC8-B3C90D859166}" srcOrd="0" destOrd="0" presId="urn:microsoft.com/office/officeart/2018/2/layout/IconVerticalSolidList"/>
    <dgm:cxn modelId="{0EA2A957-CC77-414D-A7B0-85CBE4286EBE}" type="presParOf" srcId="{63D0CAB8-7D1B-49A4-A171-E847EDF3B2D8}" destId="{506717BA-4370-4920-945C-81367C659451}" srcOrd="0" destOrd="0" presId="urn:microsoft.com/office/officeart/2018/2/layout/IconVerticalSolidList"/>
    <dgm:cxn modelId="{534C37AF-757D-DF47-A020-976590BC0A19}" type="presParOf" srcId="{506717BA-4370-4920-945C-81367C659451}" destId="{71E5D87F-14C6-4E13-9790-BDF4CAF9809C}" srcOrd="0" destOrd="0" presId="urn:microsoft.com/office/officeart/2018/2/layout/IconVerticalSolidList"/>
    <dgm:cxn modelId="{1C90DDB5-F13E-4C47-BD2A-28738879AAB9}" type="presParOf" srcId="{506717BA-4370-4920-945C-81367C659451}" destId="{FAB418D5-7537-4005-9240-8CA20A1A9450}" srcOrd="1" destOrd="0" presId="urn:microsoft.com/office/officeart/2018/2/layout/IconVerticalSolidList"/>
    <dgm:cxn modelId="{284A159D-E28B-B64E-8819-AAE9C0BD6858}" type="presParOf" srcId="{506717BA-4370-4920-945C-81367C659451}" destId="{B7C0F5D5-F3CD-4DCB-901C-20F26E897E9D}" srcOrd="2" destOrd="0" presId="urn:microsoft.com/office/officeart/2018/2/layout/IconVerticalSolidList"/>
    <dgm:cxn modelId="{DA9094B5-87CE-0D4A-BB1D-B49765F87F05}" type="presParOf" srcId="{506717BA-4370-4920-945C-81367C659451}" destId="{9399FE44-DF78-4A51-8DC8-B3C90D859166}" srcOrd="3" destOrd="0" presId="urn:microsoft.com/office/officeart/2018/2/layout/IconVerticalSolidList"/>
    <dgm:cxn modelId="{D3882691-74F8-2343-8055-F77C29992FCA}" type="presParOf" srcId="{63D0CAB8-7D1B-49A4-A171-E847EDF3B2D8}" destId="{B88ADD88-A57E-4CF8-8338-D2F7CA37A670}" srcOrd="1" destOrd="0" presId="urn:microsoft.com/office/officeart/2018/2/layout/IconVerticalSolidList"/>
    <dgm:cxn modelId="{7BAD010A-1DF3-3D4B-8CDA-9AA056F58797}" type="presParOf" srcId="{63D0CAB8-7D1B-49A4-A171-E847EDF3B2D8}" destId="{8461F893-A5B3-4333-9AC0-3179C6E4FFFA}" srcOrd="2" destOrd="0" presId="urn:microsoft.com/office/officeart/2018/2/layout/IconVerticalSolidList"/>
    <dgm:cxn modelId="{15905AB2-8E00-9E46-AC65-453CF9AB27BA}" type="presParOf" srcId="{8461F893-A5B3-4333-9AC0-3179C6E4FFFA}" destId="{F70FE697-5DF1-4934-94D4-A43673FD5EA7}" srcOrd="0" destOrd="0" presId="urn:microsoft.com/office/officeart/2018/2/layout/IconVerticalSolidList"/>
    <dgm:cxn modelId="{0DB6CE54-9511-6F43-81CA-364A8FD547CA}" type="presParOf" srcId="{8461F893-A5B3-4333-9AC0-3179C6E4FFFA}" destId="{4EB50C66-26E6-4A71-90BA-932E79BC7726}" srcOrd="1" destOrd="0" presId="urn:microsoft.com/office/officeart/2018/2/layout/IconVerticalSolidList"/>
    <dgm:cxn modelId="{54B59CA4-B1B2-CD45-AF06-F65FD8A9EC02}" type="presParOf" srcId="{8461F893-A5B3-4333-9AC0-3179C6E4FFFA}" destId="{EAD8F9D4-503C-40A8-8AF3-8B1A5867BDFA}" srcOrd="2" destOrd="0" presId="urn:microsoft.com/office/officeart/2018/2/layout/IconVerticalSolidList"/>
    <dgm:cxn modelId="{11EB4F97-0E7E-B640-BCCD-F53A500AB6E1}" type="presParOf" srcId="{8461F893-A5B3-4333-9AC0-3179C6E4FFFA}" destId="{02F9D423-CCBE-44FE-B87F-B0312A8382F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5C7C066-C038-45B7-9DDA-549F9CBDD1DC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7C956CA-9FAE-44E9-BA5F-464497E6EC0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It has the basic functions including playing the films, selling tickets, checking tickets, dealing with useless data.</a:t>
          </a:r>
        </a:p>
      </dgm:t>
    </dgm:pt>
    <dgm:pt modelId="{6D97FB3A-9C92-4330-A3F2-425BC0B10F55}" type="parTrans" cxnId="{D4089454-9674-4063-A8FA-CB7B32203035}">
      <dgm:prSet/>
      <dgm:spPr/>
      <dgm:t>
        <a:bodyPr/>
        <a:lstStyle/>
        <a:p>
          <a:endParaRPr lang="en-US"/>
        </a:p>
      </dgm:t>
    </dgm:pt>
    <dgm:pt modelId="{9237C5C5-EFA4-4301-9541-7348F0233112}" type="sibTrans" cxnId="{D4089454-9674-4063-A8FA-CB7B32203035}">
      <dgm:prSet/>
      <dgm:spPr/>
      <dgm:t>
        <a:bodyPr/>
        <a:lstStyle/>
        <a:p>
          <a:endParaRPr lang="en-US"/>
        </a:p>
      </dgm:t>
    </dgm:pt>
    <dgm:pt modelId="{96BD457A-13B5-4598-B6A5-E5350DFD31F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It can be applied to the snack corner, either.</a:t>
          </a:r>
        </a:p>
      </dgm:t>
    </dgm:pt>
    <dgm:pt modelId="{8B25321D-C21A-49D4-97B9-2F1595F48EB3}" type="parTrans" cxnId="{F02E44BD-15B5-4419-AFD1-F72A817B2EBF}">
      <dgm:prSet/>
      <dgm:spPr/>
      <dgm:t>
        <a:bodyPr/>
        <a:lstStyle/>
        <a:p>
          <a:endParaRPr lang="en-US"/>
        </a:p>
      </dgm:t>
    </dgm:pt>
    <dgm:pt modelId="{CB7E85ED-F1ED-4CD8-9B95-654806148AD1}" type="sibTrans" cxnId="{F02E44BD-15B5-4419-AFD1-F72A817B2EBF}">
      <dgm:prSet/>
      <dgm:spPr/>
      <dgm:t>
        <a:bodyPr/>
        <a:lstStyle/>
        <a:p>
          <a:endParaRPr lang="en-US"/>
        </a:p>
      </dgm:t>
    </dgm:pt>
    <dgm:pt modelId="{1D81A1BD-A717-484E-8EFB-61C5A23135D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It can deal with the expired tickets.</a:t>
          </a:r>
        </a:p>
      </dgm:t>
    </dgm:pt>
    <dgm:pt modelId="{AAF238FC-CA62-45AB-955A-72C97F8A8E93}" type="parTrans" cxnId="{BF004DDF-2830-48AA-A544-BC5BEB6AEC42}">
      <dgm:prSet/>
      <dgm:spPr/>
      <dgm:t>
        <a:bodyPr/>
        <a:lstStyle/>
        <a:p>
          <a:endParaRPr lang="en-US"/>
        </a:p>
      </dgm:t>
    </dgm:pt>
    <dgm:pt modelId="{B899370C-EC7F-4023-B39C-EE5BF26E12B4}" type="sibTrans" cxnId="{BF004DDF-2830-48AA-A544-BC5BEB6AEC42}">
      <dgm:prSet/>
      <dgm:spPr/>
      <dgm:t>
        <a:bodyPr/>
        <a:lstStyle/>
        <a:p>
          <a:endParaRPr lang="en-US"/>
        </a:p>
      </dgm:t>
    </dgm:pt>
    <dgm:pt modelId="{674B5712-CAE9-44C4-895F-E1C892AB636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 customer can choose whether to buy a ticket for one time, or to join the vip club which has more discounts.</a:t>
          </a:r>
        </a:p>
      </dgm:t>
    </dgm:pt>
    <dgm:pt modelId="{88121042-106B-433A-A4CB-86CB7A884503}" type="parTrans" cxnId="{C8567898-615E-439E-9411-1C293611C749}">
      <dgm:prSet/>
      <dgm:spPr/>
      <dgm:t>
        <a:bodyPr/>
        <a:lstStyle/>
        <a:p>
          <a:endParaRPr lang="en-US"/>
        </a:p>
      </dgm:t>
    </dgm:pt>
    <dgm:pt modelId="{56462952-F3E8-4D23-8E14-65A7D603C248}" type="sibTrans" cxnId="{C8567898-615E-439E-9411-1C293611C749}">
      <dgm:prSet/>
      <dgm:spPr/>
      <dgm:t>
        <a:bodyPr/>
        <a:lstStyle/>
        <a:p>
          <a:endParaRPr lang="en-US"/>
        </a:p>
      </dgm:t>
    </dgm:pt>
    <dgm:pt modelId="{CD64E427-7719-4882-B604-262522FEB196}" type="pres">
      <dgm:prSet presAssocID="{F5C7C066-C038-45B7-9DDA-549F9CBDD1DC}" presName="root" presStyleCnt="0">
        <dgm:presLayoutVars>
          <dgm:dir/>
          <dgm:resizeHandles val="exact"/>
        </dgm:presLayoutVars>
      </dgm:prSet>
      <dgm:spPr/>
    </dgm:pt>
    <dgm:pt modelId="{5770ED62-ADF2-423A-8BBA-85E30664D0EC}" type="pres">
      <dgm:prSet presAssocID="{47C956CA-9FAE-44E9-BA5F-464497E6EC09}" presName="compNode" presStyleCnt="0"/>
      <dgm:spPr/>
    </dgm:pt>
    <dgm:pt modelId="{A21E526D-2FA3-44B8-B90B-F09CF4CF856C}" type="pres">
      <dgm:prSet presAssocID="{47C956CA-9FAE-44E9-BA5F-464497E6EC09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3A6ED05B-2846-44DA-B381-15DDAFE4FA58}" type="pres">
      <dgm:prSet presAssocID="{47C956CA-9FAE-44E9-BA5F-464497E6EC0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C2D64683-FE84-4EC2-AEEC-0EDA2216FDFB}" type="pres">
      <dgm:prSet presAssocID="{47C956CA-9FAE-44E9-BA5F-464497E6EC09}" presName="spaceRect" presStyleCnt="0"/>
      <dgm:spPr/>
    </dgm:pt>
    <dgm:pt modelId="{C7277E1B-84DE-44E8-B1B6-DA82E34F60C2}" type="pres">
      <dgm:prSet presAssocID="{47C956CA-9FAE-44E9-BA5F-464497E6EC09}" presName="textRect" presStyleLbl="revTx" presStyleIdx="0" presStyleCnt="4">
        <dgm:presLayoutVars>
          <dgm:chMax val="1"/>
          <dgm:chPref val="1"/>
        </dgm:presLayoutVars>
      </dgm:prSet>
      <dgm:spPr/>
    </dgm:pt>
    <dgm:pt modelId="{D0825F3C-CC20-48C1-B8E0-D0BF3BF40F8C}" type="pres">
      <dgm:prSet presAssocID="{9237C5C5-EFA4-4301-9541-7348F0233112}" presName="sibTrans" presStyleCnt="0"/>
      <dgm:spPr/>
    </dgm:pt>
    <dgm:pt modelId="{DA49727A-4C86-40AB-BE2F-1BFD66FF15E6}" type="pres">
      <dgm:prSet presAssocID="{96BD457A-13B5-4598-B6A5-E5350DFD31FD}" presName="compNode" presStyleCnt="0"/>
      <dgm:spPr/>
    </dgm:pt>
    <dgm:pt modelId="{1200CCC7-F5EB-469F-A853-3DB69339A665}" type="pres">
      <dgm:prSet presAssocID="{96BD457A-13B5-4598-B6A5-E5350DFD31FD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5061BEEC-767F-4A3E-9619-F2E9FAEC6116}" type="pres">
      <dgm:prSet presAssocID="{96BD457A-13B5-4598-B6A5-E5350DFD31F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iter"/>
        </a:ext>
      </dgm:extLst>
    </dgm:pt>
    <dgm:pt modelId="{BBCD5519-70A3-4B33-A5D7-F2871E16522F}" type="pres">
      <dgm:prSet presAssocID="{96BD457A-13B5-4598-B6A5-E5350DFD31FD}" presName="spaceRect" presStyleCnt="0"/>
      <dgm:spPr/>
    </dgm:pt>
    <dgm:pt modelId="{A8CFB225-66E9-4DDD-A57A-6118D12BC404}" type="pres">
      <dgm:prSet presAssocID="{96BD457A-13B5-4598-B6A5-E5350DFD31FD}" presName="textRect" presStyleLbl="revTx" presStyleIdx="1" presStyleCnt="4">
        <dgm:presLayoutVars>
          <dgm:chMax val="1"/>
          <dgm:chPref val="1"/>
        </dgm:presLayoutVars>
      </dgm:prSet>
      <dgm:spPr/>
    </dgm:pt>
    <dgm:pt modelId="{4D46916B-9999-4EDF-9BEE-3797BFAB56DC}" type="pres">
      <dgm:prSet presAssocID="{CB7E85ED-F1ED-4CD8-9B95-654806148AD1}" presName="sibTrans" presStyleCnt="0"/>
      <dgm:spPr/>
    </dgm:pt>
    <dgm:pt modelId="{6E5C2CC1-14EB-4D55-85BA-BBC13ECA0905}" type="pres">
      <dgm:prSet presAssocID="{1D81A1BD-A717-484E-8EFB-61C5A23135DF}" presName="compNode" presStyleCnt="0"/>
      <dgm:spPr/>
    </dgm:pt>
    <dgm:pt modelId="{901E1CF1-09A0-4F13-89F2-009F4B38794B}" type="pres">
      <dgm:prSet presAssocID="{1D81A1BD-A717-484E-8EFB-61C5A23135DF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F55EC773-7339-4914-8D52-0E6A799A8938}" type="pres">
      <dgm:prSet presAssocID="{1D81A1BD-A717-484E-8EFB-61C5A23135D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k Check"/>
        </a:ext>
      </dgm:extLst>
    </dgm:pt>
    <dgm:pt modelId="{5F438E4A-8BF3-4C6B-A0A4-BD20DBC31817}" type="pres">
      <dgm:prSet presAssocID="{1D81A1BD-A717-484E-8EFB-61C5A23135DF}" presName="spaceRect" presStyleCnt="0"/>
      <dgm:spPr/>
    </dgm:pt>
    <dgm:pt modelId="{360E6F23-3705-41A4-825A-D68F90740AF8}" type="pres">
      <dgm:prSet presAssocID="{1D81A1BD-A717-484E-8EFB-61C5A23135DF}" presName="textRect" presStyleLbl="revTx" presStyleIdx="2" presStyleCnt="4">
        <dgm:presLayoutVars>
          <dgm:chMax val="1"/>
          <dgm:chPref val="1"/>
        </dgm:presLayoutVars>
      </dgm:prSet>
      <dgm:spPr/>
    </dgm:pt>
    <dgm:pt modelId="{8773BD29-B150-426E-BB5A-9F10DB3B9AEA}" type="pres">
      <dgm:prSet presAssocID="{B899370C-EC7F-4023-B39C-EE5BF26E12B4}" presName="sibTrans" presStyleCnt="0"/>
      <dgm:spPr/>
    </dgm:pt>
    <dgm:pt modelId="{F459E3BD-E7A2-473D-866D-47E03B8778E5}" type="pres">
      <dgm:prSet presAssocID="{674B5712-CAE9-44C4-895F-E1C892AB6369}" presName="compNode" presStyleCnt="0"/>
      <dgm:spPr/>
    </dgm:pt>
    <dgm:pt modelId="{6CD53B64-94F1-4C93-AACE-094B39FD9506}" type="pres">
      <dgm:prSet presAssocID="{674B5712-CAE9-44C4-895F-E1C892AB6369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2197857C-A035-4364-AB72-AFE587DD9793}" type="pres">
      <dgm:prSet presAssocID="{674B5712-CAE9-44C4-895F-E1C892AB636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E3ECF468-B1FD-444D-9A64-D4196B43EC07}" type="pres">
      <dgm:prSet presAssocID="{674B5712-CAE9-44C4-895F-E1C892AB6369}" presName="spaceRect" presStyleCnt="0"/>
      <dgm:spPr/>
    </dgm:pt>
    <dgm:pt modelId="{68722B56-F0E4-4825-BEB0-15CBC87C1838}" type="pres">
      <dgm:prSet presAssocID="{674B5712-CAE9-44C4-895F-E1C892AB636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DE99934-75C5-F24F-9B3E-3B789CF0FE37}" type="presOf" srcId="{F5C7C066-C038-45B7-9DDA-549F9CBDD1DC}" destId="{CD64E427-7719-4882-B604-262522FEB196}" srcOrd="0" destOrd="0" presId="urn:microsoft.com/office/officeart/2018/5/layout/IconLeafLabelList"/>
    <dgm:cxn modelId="{D4089454-9674-4063-A8FA-CB7B32203035}" srcId="{F5C7C066-C038-45B7-9DDA-549F9CBDD1DC}" destId="{47C956CA-9FAE-44E9-BA5F-464497E6EC09}" srcOrd="0" destOrd="0" parTransId="{6D97FB3A-9C92-4330-A3F2-425BC0B10F55}" sibTransId="{9237C5C5-EFA4-4301-9541-7348F0233112}"/>
    <dgm:cxn modelId="{BE80A767-1943-D440-B8D2-C86C4EA3A3B7}" type="presOf" srcId="{47C956CA-9FAE-44E9-BA5F-464497E6EC09}" destId="{C7277E1B-84DE-44E8-B1B6-DA82E34F60C2}" srcOrd="0" destOrd="0" presId="urn:microsoft.com/office/officeart/2018/5/layout/IconLeafLabelList"/>
    <dgm:cxn modelId="{1559368B-C655-3042-9A9B-DD83542AC98C}" type="presOf" srcId="{1D81A1BD-A717-484E-8EFB-61C5A23135DF}" destId="{360E6F23-3705-41A4-825A-D68F90740AF8}" srcOrd="0" destOrd="0" presId="urn:microsoft.com/office/officeart/2018/5/layout/IconLeafLabelList"/>
    <dgm:cxn modelId="{C8567898-615E-439E-9411-1C293611C749}" srcId="{F5C7C066-C038-45B7-9DDA-549F9CBDD1DC}" destId="{674B5712-CAE9-44C4-895F-E1C892AB6369}" srcOrd="3" destOrd="0" parTransId="{88121042-106B-433A-A4CB-86CB7A884503}" sibTransId="{56462952-F3E8-4D23-8E14-65A7D603C248}"/>
    <dgm:cxn modelId="{F02E44BD-15B5-4419-AFD1-F72A817B2EBF}" srcId="{F5C7C066-C038-45B7-9DDA-549F9CBDD1DC}" destId="{96BD457A-13B5-4598-B6A5-E5350DFD31FD}" srcOrd="1" destOrd="0" parTransId="{8B25321D-C21A-49D4-97B9-2F1595F48EB3}" sibTransId="{CB7E85ED-F1ED-4CD8-9B95-654806148AD1}"/>
    <dgm:cxn modelId="{249585C9-39CB-554F-A08A-73293DCE0061}" type="presOf" srcId="{96BD457A-13B5-4598-B6A5-E5350DFD31FD}" destId="{A8CFB225-66E9-4DDD-A57A-6118D12BC404}" srcOrd="0" destOrd="0" presId="urn:microsoft.com/office/officeart/2018/5/layout/IconLeafLabelList"/>
    <dgm:cxn modelId="{2F392FCF-3C05-7143-9495-EBFD42D7D394}" type="presOf" srcId="{674B5712-CAE9-44C4-895F-E1C892AB6369}" destId="{68722B56-F0E4-4825-BEB0-15CBC87C1838}" srcOrd="0" destOrd="0" presId="urn:microsoft.com/office/officeart/2018/5/layout/IconLeafLabelList"/>
    <dgm:cxn modelId="{BF004DDF-2830-48AA-A544-BC5BEB6AEC42}" srcId="{F5C7C066-C038-45B7-9DDA-549F9CBDD1DC}" destId="{1D81A1BD-A717-484E-8EFB-61C5A23135DF}" srcOrd="2" destOrd="0" parTransId="{AAF238FC-CA62-45AB-955A-72C97F8A8E93}" sibTransId="{B899370C-EC7F-4023-B39C-EE5BF26E12B4}"/>
    <dgm:cxn modelId="{B0E7789A-0B8A-DE41-A252-614EEE9627BA}" type="presParOf" srcId="{CD64E427-7719-4882-B604-262522FEB196}" destId="{5770ED62-ADF2-423A-8BBA-85E30664D0EC}" srcOrd="0" destOrd="0" presId="urn:microsoft.com/office/officeart/2018/5/layout/IconLeafLabelList"/>
    <dgm:cxn modelId="{A2CB30D3-1C3F-D54A-A497-F933E4FA3F34}" type="presParOf" srcId="{5770ED62-ADF2-423A-8BBA-85E30664D0EC}" destId="{A21E526D-2FA3-44B8-B90B-F09CF4CF856C}" srcOrd="0" destOrd="0" presId="urn:microsoft.com/office/officeart/2018/5/layout/IconLeafLabelList"/>
    <dgm:cxn modelId="{DEABCCBF-B393-964E-B1CF-A29939512EF1}" type="presParOf" srcId="{5770ED62-ADF2-423A-8BBA-85E30664D0EC}" destId="{3A6ED05B-2846-44DA-B381-15DDAFE4FA58}" srcOrd="1" destOrd="0" presId="urn:microsoft.com/office/officeart/2018/5/layout/IconLeafLabelList"/>
    <dgm:cxn modelId="{B8963152-1A00-FC45-8FCC-F4ED4B96E391}" type="presParOf" srcId="{5770ED62-ADF2-423A-8BBA-85E30664D0EC}" destId="{C2D64683-FE84-4EC2-AEEC-0EDA2216FDFB}" srcOrd="2" destOrd="0" presId="urn:microsoft.com/office/officeart/2018/5/layout/IconLeafLabelList"/>
    <dgm:cxn modelId="{0248AFBC-ACBC-3948-A031-8824475F9EE4}" type="presParOf" srcId="{5770ED62-ADF2-423A-8BBA-85E30664D0EC}" destId="{C7277E1B-84DE-44E8-B1B6-DA82E34F60C2}" srcOrd="3" destOrd="0" presId="urn:microsoft.com/office/officeart/2018/5/layout/IconLeafLabelList"/>
    <dgm:cxn modelId="{CC4F118B-43E0-CA4A-9B04-BEA0558C9622}" type="presParOf" srcId="{CD64E427-7719-4882-B604-262522FEB196}" destId="{D0825F3C-CC20-48C1-B8E0-D0BF3BF40F8C}" srcOrd="1" destOrd="0" presId="urn:microsoft.com/office/officeart/2018/5/layout/IconLeafLabelList"/>
    <dgm:cxn modelId="{246A3E39-EEF0-334B-94BB-A138A4B30BB5}" type="presParOf" srcId="{CD64E427-7719-4882-B604-262522FEB196}" destId="{DA49727A-4C86-40AB-BE2F-1BFD66FF15E6}" srcOrd="2" destOrd="0" presId="urn:microsoft.com/office/officeart/2018/5/layout/IconLeafLabelList"/>
    <dgm:cxn modelId="{2D42318A-CA1D-7E4A-922D-61C846F8E17B}" type="presParOf" srcId="{DA49727A-4C86-40AB-BE2F-1BFD66FF15E6}" destId="{1200CCC7-F5EB-469F-A853-3DB69339A665}" srcOrd="0" destOrd="0" presId="urn:microsoft.com/office/officeart/2018/5/layout/IconLeafLabelList"/>
    <dgm:cxn modelId="{8AF5A48A-4CE0-3043-887D-9C71AB65291C}" type="presParOf" srcId="{DA49727A-4C86-40AB-BE2F-1BFD66FF15E6}" destId="{5061BEEC-767F-4A3E-9619-F2E9FAEC6116}" srcOrd="1" destOrd="0" presId="urn:microsoft.com/office/officeart/2018/5/layout/IconLeafLabelList"/>
    <dgm:cxn modelId="{6B6B500E-639C-6B4D-87D5-1FD9B9A03A3C}" type="presParOf" srcId="{DA49727A-4C86-40AB-BE2F-1BFD66FF15E6}" destId="{BBCD5519-70A3-4B33-A5D7-F2871E16522F}" srcOrd="2" destOrd="0" presId="urn:microsoft.com/office/officeart/2018/5/layout/IconLeafLabelList"/>
    <dgm:cxn modelId="{F3AD78EE-D028-2F42-8678-412DDBD4BCE1}" type="presParOf" srcId="{DA49727A-4C86-40AB-BE2F-1BFD66FF15E6}" destId="{A8CFB225-66E9-4DDD-A57A-6118D12BC404}" srcOrd="3" destOrd="0" presId="urn:microsoft.com/office/officeart/2018/5/layout/IconLeafLabelList"/>
    <dgm:cxn modelId="{B4537D38-C4C8-4E48-B003-75334F060CBC}" type="presParOf" srcId="{CD64E427-7719-4882-B604-262522FEB196}" destId="{4D46916B-9999-4EDF-9BEE-3797BFAB56DC}" srcOrd="3" destOrd="0" presId="urn:microsoft.com/office/officeart/2018/5/layout/IconLeafLabelList"/>
    <dgm:cxn modelId="{31B797BE-1835-8F42-820A-FAE404C3FF99}" type="presParOf" srcId="{CD64E427-7719-4882-B604-262522FEB196}" destId="{6E5C2CC1-14EB-4D55-85BA-BBC13ECA0905}" srcOrd="4" destOrd="0" presId="urn:microsoft.com/office/officeart/2018/5/layout/IconLeafLabelList"/>
    <dgm:cxn modelId="{3057FEF7-B305-FA46-9222-72B03B0A8474}" type="presParOf" srcId="{6E5C2CC1-14EB-4D55-85BA-BBC13ECA0905}" destId="{901E1CF1-09A0-4F13-89F2-009F4B38794B}" srcOrd="0" destOrd="0" presId="urn:microsoft.com/office/officeart/2018/5/layout/IconLeafLabelList"/>
    <dgm:cxn modelId="{573853F1-53AC-4841-B66D-FC2E006972A3}" type="presParOf" srcId="{6E5C2CC1-14EB-4D55-85BA-BBC13ECA0905}" destId="{F55EC773-7339-4914-8D52-0E6A799A8938}" srcOrd="1" destOrd="0" presId="urn:microsoft.com/office/officeart/2018/5/layout/IconLeafLabelList"/>
    <dgm:cxn modelId="{B43053F3-C9D0-FE47-82FE-5796566B1B4D}" type="presParOf" srcId="{6E5C2CC1-14EB-4D55-85BA-BBC13ECA0905}" destId="{5F438E4A-8BF3-4C6B-A0A4-BD20DBC31817}" srcOrd="2" destOrd="0" presId="urn:microsoft.com/office/officeart/2018/5/layout/IconLeafLabelList"/>
    <dgm:cxn modelId="{D7727AC8-40A4-734E-8958-652B909C2BBF}" type="presParOf" srcId="{6E5C2CC1-14EB-4D55-85BA-BBC13ECA0905}" destId="{360E6F23-3705-41A4-825A-D68F90740AF8}" srcOrd="3" destOrd="0" presId="urn:microsoft.com/office/officeart/2018/5/layout/IconLeafLabelList"/>
    <dgm:cxn modelId="{B2830951-A770-9B45-90B3-B0C70894953B}" type="presParOf" srcId="{CD64E427-7719-4882-B604-262522FEB196}" destId="{8773BD29-B150-426E-BB5A-9F10DB3B9AEA}" srcOrd="5" destOrd="0" presId="urn:microsoft.com/office/officeart/2018/5/layout/IconLeafLabelList"/>
    <dgm:cxn modelId="{D236B2A0-7911-2741-9701-92FEFB7ABC91}" type="presParOf" srcId="{CD64E427-7719-4882-B604-262522FEB196}" destId="{F459E3BD-E7A2-473D-866D-47E03B8778E5}" srcOrd="6" destOrd="0" presId="urn:microsoft.com/office/officeart/2018/5/layout/IconLeafLabelList"/>
    <dgm:cxn modelId="{6415ED0A-4DA1-7B4B-8DFD-0E6819CDD420}" type="presParOf" srcId="{F459E3BD-E7A2-473D-866D-47E03B8778E5}" destId="{6CD53B64-94F1-4C93-AACE-094B39FD9506}" srcOrd="0" destOrd="0" presId="urn:microsoft.com/office/officeart/2018/5/layout/IconLeafLabelList"/>
    <dgm:cxn modelId="{AEECC5D7-CA20-744A-8ACE-93B64577CFD4}" type="presParOf" srcId="{F459E3BD-E7A2-473D-866D-47E03B8778E5}" destId="{2197857C-A035-4364-AB72-AFE587DD9793}" srcOrd="1" destOrd="0" presId="urn:microsoft.com/office/officeart/2018/5/layout/IconLeafLabelList"/>
    <dgm:cxn modelId="{494FADED-F6E6-7245-AAFF-41C3EDDDCB29}" type="presParOf" srcId="{F459E3BD-E7A2-473D-866D-47E03B8778E5}" destId="{E3ECF468-B1FD-444D-9A64-D4196B43EC07}" srcOrd="2" destOrd="0" presId="urn:microsoft.com/office/officeart/2018/5/layout/IconLeafLabelList"/>
    <dgm:cxn modelId="{A02BA9B5-57CF-9446-8458-591F9D0E9A60}" type="presParOf" srcId="{F459E3BD-E7A2-473D-866D-47E03B8778E5}" destId="{68722B56-F0E4-4825-BEB0-15CBC87C1838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E5D87F-14C6-4E13-9790-BDF4CAF9809C}">
      <dsp:nvSpPr>
        <dsp:cNvPr id="0" name=""/>
        <dsp:cNvSpPr/>
      </dsp:nvSpPr>
      <dsp:spPr>
        <a:xfrm>
          <a:off x="0" y="281340"/>
          <a:ext cx="6383830" cy="204318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B418D5-7537-4005-9240-8CA20A1A9450}">
      <dsp:nvSpPr>
        <dsp:cNvPr id="0" name=""/>
        <dsp:cNvSpPr/>
      </dsp:nvSpPr>
      <dsp:spPr>
        <a:xfrm>
          <a:off x="618064" y="741057"/>
          <a:ext cx="1123754" cy="112375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99FE44-DF78-4A51-8DC8-B3C90D859166}">
      <dsp:nvSpPr>
        <dsp:cNvPr id="0" name=""/>
        <dsp:cNvSpPr/>
      </dsp:nvSpPr>
      <dsp:spPr>
        <a:xfrm>
          <a:off x="2359883" y="281340"/>
          <a:ext cx="3882241" cy="2298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267" tIns="243267" rIns="243267" bIns="24326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With the development of 3D and </a:t>
          </a:r>
          <a:r>
            <a:rPr lang="en-US" sz="1600" b="0" i="0" kern="1200" dirty="0" err="1">
              <a:latin typeface="Calibri Light" panose="020F0302020204030204" pitchFamily="34" charset="0"/>
              <a:cs typeface="Calibri Light" panose="020F0302020204030204" pitchFamily="34" charset="0"/>
            </a:rPr>
            <a:t>iMax</a:t>
          </a:r>
          <a:r>
            <a:rPr lang="en-US" sz="1600" b="0" i="0" kern="1200" dirty="0">
              <a:latin typeface="Calibri Light" panose="020F0302020204030204" pitchFamily="34" charset="0"/>
              <a:cs typeface="Calibri Light" panose="020F0302020204030204" pitchFamily="34" charset="0"/>
            </a:rPr>
            <a:t> technology, the experience of watching films in the cinema becomes increasingly better than that at home. People tend to go out for entertainment nowadays. </a:t>
          </a:r>
        </a:p>
      </dsp:txBody>
      <dsp:txXfrm>
        <a:off x="2359883" y="281340"/>
        <a:ext cx="3882241" cy="2298587"/>
      </dsp:txXfrm>
    </dsp:sp>
    <dsp:sp modelId="{F70FE697-5DF1-4934-94D4-A43673FD5EA7}">
      <dsp:nvSpPr>
        <dsp:cNvPr id="0" name=""/>
        <dsp:cNvSpPr/>
      </dsp:nvSpPr>
      <dsp:spPr>
        <a:xfrm>
          <a:off x="0" y="2997853"/>
          <a:ext cx="6383830" cy="204318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B50C66-26E6-4A71-90BA-932E79BC7726}">
      <dsp:nvSpPr>
        <dsp:cNvPr id="0" name=""/>
        <dsp:cNvSpPr/>
      </dsp:nvSpPr>
      <dsp:spPr>
        <a:xfrm>
          <a:off x="618064" y="3457570"/>
          <a:ext cx="1123754" cy="112375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F9D423-CCBE-44FE-B87F-B0312A8382FB}">
      <dsp:nvSpPr>
        <dsp:cNvPr id="0" name=""/>
        <dsp:cNvSpPr/>
      </dsp:nvSpPr>
      <dsp:spPr>
        <a:xfrm>
          <a:off x="2359883" y="2997853"/>
          <a:ext cx="3882241" cy="2298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267" tIns="243267" rIns="243267" bIns="24326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Calibri Light" panose="020F0302020204030204" pitchFamily="34" charset="0"/>
              <a:ea typeface="+mn-ea"/>
              <a:cs typeface="Calibri Light" panose="020F0302020204030204" pitchFamily="34" charset="0"/>
            </a:rPr>
            <a:t>As the number of customers grows, traditional management may require more human resources and financial resources. A management method with higher efficiency and confidentiality will help the cinema to better improve its operation. </a:t>
          </a:r>
        </a:p>
        <a:p>
          <a:pPr marL="0" lvl="0" indent="0" algn="l" defTabSz="800100">
            <a:spcBef>
              <a:spcPct val="0"/>
            </a:spcBef>
            <a:spcAft>
              <a:spcPct val="35000"/>
            </a:spcAft>
            <a:buNone/>
          </a:pPr>
          <a:endParaRPr lang="en-US" sz="1400" b="0" i="0" kern="1200" dirty="0">
            <a:latin typeface="Calibri Light" panose="020F0302020204030204" pitchFamily="34" charset="0"/>
            <a:ea typeface="+mn-ea"/>
            <a:cs typeface="Calibri Light" panose="020F0302020204030204" pitchFamily="34" charset="0"/>
          </a:endParaRPr>
        </a:p>
      </dsp:txBody>
      <dsp:txXfrm>
        <a:off x="2359883" y="2997853"/>
        <a:ext cx="3882241" cy="22985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1E526D-2FA3-44B8-B90B-F09CF4CF856C}">
      <dsp:nvSpPr>
        <dsp:cNvPr id="0" name=""/>
        <dsp:cNvSpPr/>
      </dsp:nvSpPr>
      <dsp:spPr>
        <a:xfrm>
          <a:off x="1141216" y="73420"/>
          <a:ext cx="1256579" cy="1256579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6ED05B-2846-44DA-B381-15DDAFE4FA58}">
      <dsp:nvSpPr>
        <dsp:cNvPr id="0" name=""/>
        <dsp:cNvSpPr/>
      </dsp:nvSpPr>
      <dsp:spPr>
        <a:xfrm>
          <a:off x="1409012" y="341216"/>
          <a:ext cx="720988" cy="72098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277E1B-84DE-44E8-B1B6-DA82E34F60C2}">
      <dsp:nvSpPr>
        <dsp:cNvPr id="0" name=""/>
        <dsp:cNvSpPr/>
      </dsp:nvSpPr>
      <dsp:spPr>
        <a:xfrm>
          <a:off x="739523" y="1721394"/>
          <a:ext cx="2059967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It has the basic functions including playing the films, selling tickets, checking tickets, dealing with useless data.</a:t>
          </a:r>
        </a:p>
      </dsp:txBody>
      <dsp:txXfrm>
        <a:off x="739523" y="1721394"/>
        <a:ext cx="2059967" cy="810000"/>
      </dsp:txXfrm>
    </dsp:sp>
    <dsp:sp modelId="{1200CCC7-F5EB-469F-A853-3DB69339A665}">
      <dsp:nvSpPr>
        <dsp:cNvPr id="0" name=""/>
        <dsp:cNvSpPr/>
      </dsp:nvSpPr>
      <dsp:spPr>
        <a:xfrm>
          <a:off x="3561678" y="73420"/>
          <a:ext cx="1256579" cy="1256579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61BEEC-767F-4A3E-9619-F2E9FAEC6116}">
      <dsp:nvSpPr>
        <dsp:cNvPr id="0" name=""/>
        <dsp:cNvSpPr/>
      </dsp:nvSpPr>
      <dsp:spPr>
        <a:xfrm>
          <a:off x="3829473" y="341216"/>
          <a:ext cx="720988" cy="7209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CFB225-66E9-4DDD-A57A-6118D12BC404}">
      <dsp:nvSpPr>
        <dsp:cNvPr id="0" name=""/>
        <dsp:cNvSpPr/>
      </dsp:nvSpPr>
      <dsp:spPr>
        <a:xfrm>
          <a:off x="3159984" y="1721394"/>
          <a:ext cx="2059967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It can be applied to the snack corner, either.</a:t>
          </a:r>
        </a:p>
      </dsp:txBody>
      <dsp:txXfrm>
        <a:off x="3159984" y="1721394"/>
        <a:ext cx="2059967" cy="810000"/>
      </dsp:txXfrm>
    </dsp:sp>
    <dsp:sp modelId="{901E1CF1-09A0-4F13-89F2-009F4B38794B}">
      <dsp:nvSpPr>
        <dsp:cNvPr id="0" name=""/>
        <dsp:cNvSpPr/>
      </dsp:nvSpPr>
      <dsp:spPr>
        <a:xfrm>
          <a:off x="1141216" y="3046386"/>
          <a:ext cx="1256579" cy="1256579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5EC773-7339-4914-8D52-0E6A799A8938}">
      <dsp:nvSpPr>
        <dsp:cNvPr id="0" name=""/>
        <dsp:cNvSpPr/>
      </dsp:nvSpPr>
      <dsp:spPr>
        <a:xfrm>
          <a:off x="1409012" y="3314182"/>
          <a:ext cx="720988" cy="72098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0E6F23-3705-41A4-825A-D68F90740AF8}">
      <dsp:nvSpPr>
        <dsp:cNvPr id="0" name=""/>
        <dsp:cNvSpPr/>
      </dsp:nvSpPr>
      <dsp:spPr>
        <a:xfrm>
          <a:off x="739523" y="4694360"/>
          <a:ext cx="2059967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It can deal with the expired tickets.</a:t>
          </a:r>
        </a:p>
      </dsp:txBody>
      <dsp:txXfrm>
        <a:off x="739523" y="4694360"/>
        <a:ext cx="2059967" cy="810000"/>
      </dsp:txXfrm>
    </dsp:sp>
    <dsp:sp modelId="{6CD53B64-94F1-4C93-AACE-094B39FD9506}">
      <dsp:nvSpPr>
        <dsp:cNvPr id="0" name=""/>
        <dsp:cNvSpPr/>
      </dsp:nvSpPr>
      <dsp:spPr>
        <a:xfrm>
          <a:off x="3561678" y="3046386"/>
          <a:ext cx="1256579" cy="1256579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97857C-A035-4364-AB72-AFE587DD9793}">
      <dsp:nvSpPr>
        <dsp:cNvPr id="0" name=""/>
        <dsp:cNvSpPr/>
      </dsp:nvSpPr>
      <dsp:spPr>
        <a:xfrm>
          <a:off x="3829473" y="3314182"/>
          <a:ext cx="720988" cy="72098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722B56-F0E4-4825-BEB0-15CBC87C1838}">
      <dsp:nvSpPr>
        <dsp:cNvPr id="0" name=""/>
        <dsp:cNvSpPr/>
      </dsp:nvSpPr>
      <dsp:spPr>
        <a:xfrm>
          <a:off x="3159984" y="4694360"/>
          <a:ext cx="2059967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A customer can choose whether to buy a ticket for one time, or to join the vip club which has more discounts.</a:t>
          </a:r>
        </a:p>
      </dsp:txBody>
      <dsp:txXfrm>
        <a:off x="3159984" y="4694360"/>
        <a:ext cx="2059967" cy="81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tiff>
</file>

<file path=ppt/media/image15.jpe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A0C4223A-3373-4A84-BC77-3AB7521095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4D09E1-A303-DF43-86BF-09C319E158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Cinema     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FDDF87-06A0-6447-B6AF-3F1D3653E3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endParaRPr lang="en-US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spcAft>
                <a:spcPts val="600"/>
              </a:spcAft>
            </a:pPr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Group 6: Weijie Guan, Yining Wang</a:t>
            </a:r>
          </a:p>
        </p:txBody>
      </p:sp>
    </p:spTree>
    <p:extLst>
      <p:ext uri="{BB962C8B-B14F-4D97-AF65-F5344CB8AC3E}">
        <p14:creationId xmlns:p14="http://schemas.microsoft.com/office/powerpoint/2010/main" val="1040135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4">
            <a:extLst>
              <a:ext uri="{FF2B5EF4-FFF2-40B4-BE49-F238E27FC236}">
                <a16:creationId xmlns:a16="http://schemas.microsoft.com/office/drawing/2014/main" id="{59DB74EB-2A7D-443D-B969-8BF48F993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D91EC8-2179-1B43-9B3A-15A667A0D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340" y="639704"/>
            <a:ext cx="3299579" cy="557784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The problem</a:t>
            </a:r>
            <a:b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b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We designed a ticketing database to meet these requirements</a:t>
            </a:r>
          </a:p>
        </p:txBody>
      </p:sp>
      <p:sp>
        <p:nvSpPr>
          <p:cNvPr id="30" name="Rectangle 26">
            <a:extLst>
              <a:ext uri="{FF2B5EF4-FFF2-40B4-BE49-F238E27FC236}">
                <a16:creationId xmlns:a16="http://schemas.microsoft.com/office/drawing/2014/main" id="{19036E77-5F7B-494E-A117-FEA947B35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38C16D24-AFBC-D84F-B5F6-D5234D719B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D7469BD0-3C1E-45DF-8D77-51E1DF74F6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9108979"/>
              </p:ext>
            </p:extLst>
          </p:nvPr>
        </p:nvGraphicFramePr>
        <p:xfrm>
          <a:off x="784225" y="639763"/>
          <a:ext cx="6383830" cy="5577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158939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9DB74EB-2A7D-443D-B969-8BF48F993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28FAC3-54C2-7548-A720-BD636BDB7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340" y="639704"/>
            <a:ext cx="3299579" cy="5577840"/>
          </a:xfrm>
        </p:spPr>
        <p:txBody>
          <a:bodyPr anchor="ctr">
            <a:normAutofit/>
          </a:bodyPr>
          <a:lstStyle/>
          <a:p>
            <a:r>
              <a:rPr lang="en-US" sz="4100" dirty="0">
                <a:latin typeface="Calibri Light" panose="020F0302020204030204" pitchFamily="34" charset="0"/>
                <a:cs typeface="Calibri Light" panose="020F0302020204030204" pitchFamily="34" charset="0"/>
              </a:rPr>
              <a:t>Requirements</a:t>
            </a:r>
            <a:br>
              <a:rPr lang="en-US" sz="410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br>
              <a:rPr lang="en-US" sz="410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The ticketing database for a cinema should meet the following requirements:</a:t>
            </a:r>
            <a:br>
              <a:rPr lang="en-US" sz="4100" dirty="0"/>
            </a:br>
            <a:endParaRPr lang="en-US" sz="41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036E77-5F7B-494E-A117-FEA947B35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0C702604-994D-2F4E-BB1D-21B588FB05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3F19B7D-C51E-47B0-9DBA-96F9DBD192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2320223"/>
              </p:ext>
            </p:extLst>
          </p:nvPr>
        </p:nvGraphicFramePr>
        <p:xfrm>
          <a:off x="784225" y="639763"/>
          <a:ext cx="5959475" cy="5577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4292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DC2FCA-120D-B042-A767-A8BCF844E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305" y="-384883"/>
            <a:ext cx="7627765" cy="7627765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49C2E95D-1889-0646-8BE2-C71ADBA7A8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AA6770-6A05-B149-9FAB-5038F3857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VIP</a:t>
            </a:r>
            <a:r>
              <a:rPr lang="zh-CN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discount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51B32-80BD-964B-9879-BE2D68302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We suppose that if a customer want to join the VIP club, he must prepay for a VIP card. Each consumption in the cinema using the VIP card will add a credit of 10% of the bill to his account. He can use the credit to buy goods in the snack corner or buy film tickets.</a:t>
            </a:r>
          </a:p>
          <a:p>
            <a:endParaRPr lang="en-US" sz="1600" dirty="0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519608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F887F-73BE-7C4E-A6D5-785510C2F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en-US" dirty="0"/>
              <a:t>EER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55FC6-E910-CD43-9CD0-58055FC79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4429" y="1566861"/>
            <a:ext cx="3659866" cy="55340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Authority of a staff:</a:t>
            </a:r>
          </a:p>
          <a:p>
            <a:r>
              <a:rPr lang="en-US" sz="1400" dirty="0"/>
              <a:t>Adding, searching, editing and deleting a VIP member’s information in the system. </a:t>
            </a:r>
          </a:p>
          <a:p>
            <a:r>
              <a:rPr lang="en-US" sz="1400" dirty="0"/>
              <a:t>Adding or deducting credits and balance in a customer’s VIP account.</a:t>
            </a:r>
          </a:p>
          <a:p>
            <a:r>
              <a:rPr lang="en-US" sz="1400" dirty="0"/>
              <a:t>Looking up the information of a film to be played and finding out its room number.</a:t>
            </a:r>
          </a:p>
          <a:p>
            <a:r>
              <a:rPr lang="en-US" sz="1400" dirty="0"/>
              <a:t>Looking up the tickets left and the tickets sold together with the seats they match.</a:t>
            </a:r>
          </a:p>
          <a:p>
            <a:r>
              <a:rPr lang="en-US" sz="1400" dirty="0"/>
              <a:t>Selling tickets.</a:t>
            </a:r>
          </a:p>
          <a:p>
            <a:r>
              <a:rPr lang="en-US" sz="1400" dirty="0"/>
              <a:t>Adding, deleting and editing the information of goods.</a:t>
            </a:r>
          </a:p>
          <a:p>
            <a:r>
              <a:rPr lang="en-US" sz="1400" dirty="0"/>
              <a:t>Selling goods.</a:t>
            </a:r>
          </a:p>
          <a:p>
            <a:r>
              <a:rPr lang="en-US" sz="1400" dirty="0"/>
              <a:t>Checking the verification code for a ticket.</a:t>
            </a:r>
          </a:p>
          <a:p>
            <a:r>
              <a:rPr lang="en-US" sz="1400" dirty="0"/>
              <a:t>Checking the date and time for a ticket.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DC86D3-AC27-8D47-AC82-5DFE7F41CD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025" name="Picture 1" descr="page2image45419152">
            <a:extLst>
              <a:ext uri="{FF2B5EF4-FFF2-40B4-BE49-F238E27FC236}">
                <a16:creationId xmlns:a16="http://schemas.microsoft.com/office/drawing/2014/main" id="{9D11213D-2A43-5F4E-9B94-36948A86E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31467" y="857665"/>
            <a:ext cx="6517065" cy="4822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9300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F887F-73BE-7C4E-A6D5-785510C2F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en-US" dirty="0"/>
              <a:t>EER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55FC6-E910-CD43-9CD0-58055FC79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4429" y="1752599"/>
            <a:ext cx="3659866" cy="5534025"/>
          </a:xfrm>
        </p:spPr>
        <p:txBody>
          <a:bodyPr>
            <a:noAutofit/>
          </a:bodyPr>
          <a:lstStyle/>
          <a:p>
            <a:r>
              <a:rPr lang="en-US" sz="1600" dirty="0"/>
              <a:t>Information for a VIP member includes: card number, first name, last name, phone number, address, balance in the card, credits in the card</a:t>
            </a:r>
          </a:p>
          <a:p>
            <a:r>
              <a:rPr lang="en-US" sz="1600" dirty="0"/>
              <a:t>Information for a film includes: film code, name of the film, director, leading role, nationality, release date(year)</a:t>
            </a:r>
          </a:p>
          <a:p>
            <a:r>
              <a:rPr lang="en-US" sz="1600" dirty="0"/>
              <a:t>Information for a seat: seat number, whether it is occupied, room number</a:t>
            </a:r>
          </a:p>
          <a:p>
            <a:r>
              <a:rPr lang="en-US" sz="1600" dirty="0"/>
              <a:t>Information for a room: room number, type, capacity</a:t>
            </a:r>
          </a:p>
          <a:p>
            <a:r>
              <a:rPr lang="en-US" sz="1600" dirty="0"/>
              <a:t>Information for a snack: snack id, type, price, availability</a:t>
            </a:r>
          </a:p>
          <a:p>
            <a:pPr marL="0" indent="0">
              <a:buNone/>
            </a:pP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198742-4D72-884A-BBB6-8B4CE9DD61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025" name="Picture 1" descr="page2image45419152">
            <a:extLst>
              <a:ext uri="{FF2B5EF4-FFF2-40B4-BE49-F238E27FC236}">
                <a16:creationId xmlns:a16="http://schemas.microsoft.com/office/drawing/2014/main" id="{9D11213D-2A43-5F4E-9B94-36948A86E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31467" y="857665"/>
            <a:ext cx="6517065" cy="4822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221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F887F-73BE-7C4E-A6D5-785510C2F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en-US" dirty="0"/>
              <a:t>EER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55FC6-E910-CD43-9CD0-58055FC79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4429" y="1752599"/>
            <a:ext cx="3659866" cy="5534025"/>
          </a:xfrm>
        </p:spPr>
        <p:txBody>
          <a:bodyPr>
            <a:noAutofit/>
          </a:bodyPr>
          <a:lstStyle/>
          <a:p>
            <a:r>
              <a:rPr lang="en-US" sz="1400" dirty="0"/>
              <a:t>Information for a ticket: ticket number, verification code, film code, price, date, time, seat number, room number, order id</a:t>
            </a:r>
          </a:p>
          <a:p>
            <a:r>
              <a:rPr lang="en-US" sz="1400" dirty="0"/>
              <a:t>Information for the staff: age, id, address, first name, last name</a:t>
            </a:r>
          </a:p>
          <a:p>
            <a:r>
              <a:rPr lang="en-US" sz="1400" dirty="0"/>
              <a:t>Each bill is recorded as an order, the information for an order includes: time, date, id, amount</a:t>
            </a:r>
          </a:p>
          <a:p>
            <a:r>
              <a:rPr lang="en-US" sz="1400" dirty="0"/>
              <a:t>Orders can be divided into snack order and ticket order</a:t>
            </a:r>
          </a:p>
          <a:p>
            <a:r>
              <a:rPr lang="en-US" sz="1400" dirty="0"/>
              <a:t>The contents of order information are: VIP id, id of the staff who record the order, order id and order type(ticket or snack)</a:t>
            </a:r>
          </a:p>
        </p:txBody>
      </p:sp>
      <p:pic>
        <p:nvPicPr>
          <p:cNvPr id="1025" name="Picture 1" descr="page2image45419152">
            <a:extLst>
              <a:ext uri="{FF2B5EF4-FFF2-40B4-BE49-F238E27FC236}">
                <a16:creationId xmlns:a16="http://schemas.microsoft.com/office/drawing/2014/main" id="{9D11213D-2A43-5F4E-9B94-36948A86E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31467" y="857665"/>
            <a:ext cx="6517065" cy="4822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21A0ECC-BD84-7E4A-B2F8-F00FEE210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BCF2E58E-F245-4E40-8E8A-82285DC247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820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35FE24-D28A-ED46-9C81-5209F8E69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410" y="1624683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 dirty="0"/>
              <a:t>UML class diagram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244A17D3-7931-2246-BA1E-5FCB21A2B6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4097" name="Picture 1" descr="page3image45468720">
            <a:extLst>
              <a:ext uri="{FF2B5EF4-FFF2-40B4-BE49-F238E27FC236}">
                <a16:creationId xmlns:a16="http://schemas.microsoft.com/office/drawing/2014/main" id="{860DC630-3038-9D42-A759-C7F87B7FA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7252" y="640080"/>
            <a:ext cx="7568930" cy="548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674690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543</Words>
  <Application>Microsoft Macintosh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Franklin Gothic Book</vt:lpstr>
      <vt:lpstr>Crop</vt:lpstr>
      <vt:lpstr>Cinema      System</vt:lpstr>
      <vt:lpstr>The problem  We designed a ticketing database to meet these requirements</vt:lpstr>
      <vt:lpstr>Requirements  The ticketing database for a cinema should meet the following requirements: </vt:lpstr>
      <vt:lpstr>VIP discount</vt:lpstr>
      <vt:lpstr>EER Model</vt:lpstr>
      <vt:lpstr>EER Model</vt:lpstr>
      <vt:lpstr>EER Model</vt:lpstr>
      <vt:lpstr>UML class diagram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Cinema      System</dc:title>
  <dc:creator>Yining Wang</dc:creator>
  <cp:lastModifiedBy>Yining Wang</cp:lastModifiedBy>
  <cp:revision>3</cp:revision>
  <dcterms:created xsi:type="dcterms:W3CDTF">2019-12-09T04:03:18Z</dcterms:created>
  <dcterms:modified xsi:type="dcterms:W3CDTF">2019-12-09T04:08:59Z</dcterms:modified>
</cp:coreProperties>
</file>